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57" r:id="rId3"/>
    <p:sldId id="256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5" r:id="rId12"/>
    <p:sldId id="267" r:id="rId13"/>
    <p:sldId id="270" r:id="rId14"/>
    <p:sldId id="440" r:id="rId15"/>
    <p:sldId id="274" r:id="rId16"/>
    <p:sldId id="273" r:id="rId17"/>
    <p:sldId id="444" r:id="rId18"/>
    <p:sldId id="445" r:id="rId19"/>
    <p:sldId id="441" r:id="rId20"/>
    <p:sldId id="442" r:id="rId21"/>
    <p:sldId id="443" r:id="rId22"/>
    <p:sldId id="446" r:id="rId23"/>
    <p:sldId id="4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2141 24575,'8'-6'0,"0"0"0,0 0 0,1 1 0,0 1 0,-1-1 0,2 1 0,13-4 0,35-17 0,226-111 0,-68 38 0,-153 68 0,2 3 0,89-26 0,-92 35 0,0 3 0,65-6 0,-102 17 0,36-11 0,18-3 0,431-35 0,2 35 0,95-19 0,-407 22 0,-55-2 0,185-45 0,-163 26 0,189-43 0,-96 25 0,-112 25 0,-126 24 0,213-49 0,-33 3 0,-93 25 0,-46 15 0,-46 9 0,1-1 0,-1-1 0,25-9 0,2-13 0,-14 6 0,-3 2 0,0-1 0,-2-2 0,0 0 0,-1-2 0,31-38 0,-54 60 0,33-31 0,-26 25 0,0 0 0,-1 0 0,0-1 0,0 1 0,9-15 0,6-18 0,-3-1 0,15-46 0,-21 51 0,2 1 0,1 0 0,1 1 0,22-32 0,-37 63 0,37-49 0,-4-2 0,41-80 0,-11 17 0,-64 113 0,14-23 0,-8 25 0,-2 17 0,0 80 0,-7 94 0,-2-47 0,6-69 0,-4 79 0,2-149 0,-1-1 0,1 1 0,0-1 0,-1 0 0,1 1 0,-1-1 0,0 0 0,0 0 0,0 1 0,0-1 0,0 0 0,0 0 0,-1 0 0,1 0 0,-1-1 0,1 1 0,-1 0 0,0-1 0,0 1 0,-2 1 0,0-1 0,1-1 0,0 1 0,-1-1 0,1 0 0,-1 0 0,1 0 0,-1-1 0,0 1 0,1-1 0,-1 0 0,1 0 0,-6-1 0,0 0 0,0-1 0,0 0 0,-1 0 0,1-1 0,1 0 0,-1-1 0,0 0 0,1 0 0,-15-10 0,-33-32 0,22 17 0,-62-39 0,46 29 0,40 30 0,0 1 0,0 0 0,-19-11 0,18 12 0,-1-1 0,1 0 0,0-1 0,-10-11 0,14 13 0,0 0 0,-1 1 0,1-1 0,-1 2 0,0-1 0,-1 1 0,1 0 0,-1 1 0,-13-5 0,-6 0 0,-37-17 0,22 8 0,41 18 0,1 0 0,-1-1 0,1 0 0,-1 1 0,1-1 0,-1 0 0,1 1 0,0-1 0,-1 0 0,1 0 0,0 0 0,0 0 0,0-1 0,-1 1 0,1 0 0,1 0 0,-1-1 0,0 1 0,0 0 0,-1-3 0,2 3 0,0-1 0,0 1 0,0 0 0,0-1 0,1 1 0,-1 0 0,0-1 0,1 1 0,-1 0 0,1 0 0,-1-1 0,1 1 0,-1 0 0,1 0 0,0 0 0,-1 0 0,1 0 0,0 0 0,1-1 0,6-6 0,1 1 0,0 0 0,0 0 0,15-7 0,-21 12 0,40-29 0,-37 25 0,0 1 0,0 0 0,0 1 0,1 0 0,0 0 0,0 0 0,0 1 0,0 0 0,0 0 0,13-3 0,168-22 0,-70 5 0,-4 0 0,24 13-1365,-105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47.0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88 24575,'10'-1'0,"1"-1"0,-1 0 0,1 0 0,-1-1 0,0-1 0,0 1 0,0-2 0,0 1 0,13-10 0,-11 7 0,0 1 0,0 0 0,0 1 0,1 0 0,19-4 0,19 3 0,0 3 0,89 5 0,-38 0 0,3689-2-1365,-3768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52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4779 111 24575,'-609'2'0,"-663"-5"0,826-21 0,120 3 0,-365-26 0,683 46 0,-828-16 0,555 20 0,-5-3-1365,263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3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12997 1 24575,'-249'-1'0,"-459"8"0,285 30-172,-1 26-297,141-20 495,-542 64-1317,-114 17 1160,-87 73 131,14 56 0,-525 232-557,140-28 557,1316-434 435,2 4-1,0 4 1,-84 45 0,-298 199 374,369-219-763,-269 143-46,304-166 0,1 3 0,-54 45 0,96-69 0,1 0 0,0 1 0,1 0 0,1 1 0,0 0 0,1 1 0,-15 27 0,25-41 0,-14 21 0,9-14 0,0 0 0,0 1 0,1 0 0,-7 16 0,-15 63 0,-3-1 0,-53 105 0,19-49 0,-6 10 0,-269 413 0,309-520 0,-56 86-24,-6-5 0,-5-4 0,-5-4-1,-5-4 1,-138 113 0,-565 394-670,716-554 661,-80 55-1187,125-90-4879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5.9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5407 930 24575,'-1'1'0,"1"1"0,0-1 0,-1 0 0,1 1 0,-1-1 0,1 0 0,-1 0 0,0 0 0,0 1 0,0-1 0,1 0 0,-1 0 0,0 0 0,0 0 0,0 0 0,0-1 0,-1 1 0,-1 1 0,-27 15 0,21-13 0,-19 10 0,-1-2 0,0-1 0,0-1 0,-39 7 0,-128 14 0,178-29 0,-84 10 0,-1-4 0,-1-5 0,1-5 0,0-4 0,-110-20 0,51 2 0,0 8 0,-173 5 0,-75-13 0,87 0 0,195 21 0,-237-14 0,326 13 0,-1054-114 0,889 78 0,-24-2 0,21 17 0,182 23 0,1-1 0,-46-13 0,64 15 0,0-1 0,0 0 0,0 0 0,1-1 0,-1 0 0,1 1 0,0-2 0,-1 1 0,2-1 0,-1 0 0,0 0 0,1 0 0,-1 0 0,1-1 0,0 0 0,1 0 0,-4-6 0,-12-37 0,3-1 0,-11-61 0,16 64 0,-1 1 0,-35-85 0,44 120 0,-2 1 0,0 0 0,0 0 0,0 0 0,-1 1 0,0 0 0,-1 0 0,0 0 0,0 1 0,-1 0 0,0 1 0,-13-10 0,-18-12 8,30 21-237,0 0 0,-1 0 0,1 1 1,-1 1-1,-17-8 0,6 7-6597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7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24575,'256'0'0,"1187"23"0,-1064 17 0,-89-6 0,1257 35-901,-1037-70-157,752 22 1043,-1073-10 15,678 33 0,2058 164 0,-1620-94-363,-963-80 307,-28-2 1750,90 17-995,1658 185-1401,-769-81 702,-1268-152 7,188 17 367,-158-11-213,98 26-1,-148-32-236,0 0 1,0 1-1,-1 0 0,1 0 0,0 0 0,-1 1 0,0-1 0,0 1 1,1 0-1,-2 0 0,1 1 0,0-1 0,-1 1 0,1 0 1,-1-1-1,0 2 0,2 3 0,4 11-6750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966 1 24575,'1'4'0,"-1"0"0,1 1 0,0-1 0,1 0 0,-1 0 0,1 0 0,0 0 0,0 0 0,0 0 0,0 0 0,1 0 0,-1-1 0,1 1 0,0-1 0,0 0 0,0 0 0,5 3 0,9 8 0,1-1 0,22 13 0,-23-16 0,124 63 0,-52-31 0,-23-7 0,110 53 0,-125-61 0,-43-22 0,1 1 0,0-2 0,0 1 0,0-1 0,1-1 0,-1 0 0,19 4 0,-10-5 0,52 8 0,-66-9 0,-1 0 0,1 0 0,0 0 0,0 1 0,0-1 0,-1 1 0,1 0 0,-1 0 0,1 0 0,-1 1 0,0-1 0,0 1 0,5 4 0,-8-7 0,0 1 0,1-1 0,-1 1 0,0-1 0,1 1 0,-1-1 0,0 1 0,1 0 0,-1-1 0,0 1 0,0-1 0,0 1 0,0 0 0,0-1 0,0 1 0,0-1 0,0 1 0,0 0 0,0-1 0,0 1 0,0-1 0,0 1 0,0 0 0,0-1 0,0 1 0,-1-1 0,1 1 0,0-1 0,-1 2 0,-17 9 0,-29-2 0,46-9 0,-421 31 0,227-34 0,-184 5 0,336 3 0,-71 16 0,-25 5 0,1-23 0,103-5 0,0 2 0,0 2 0,1 1 0,-43 10 0,56-7 0,12-3 0,0 0 0,1-1 0,-1 0 0,0 0 0,-13 0 0,20-2 0,0 0 0,0 0 0,0 0 0,0-1 0,0 1 0,0-1 0,0 1 0,0-1 0,0 0 0,1 0 0,-1 0 0,0 0 0,0 0 0,1 0 0,-1 0 0,1 0 0,-1-1 0,1 1 0,-1-1 0,1 1 0,0-1 0,0 1 0,-1-1 0,1 0 0,1 0 0,-1 0 0,0 1 0,0-1 0,0-3 0,-2-5 0,1 0 0,0 0 0,0-1 0,1 1 0,1 0 0,0-1 0,0 1 0,1 0 0,0-1 0,1 1 0,4-14 0,-1 10 0,0-1 0,1 2 0,0-1 0,1 1 0,1 0 0,0 0 0,12-14 0,-12 19 0,0 0 0,0 1 0,0 0 0,1 1 0,-1 0 0,14-7 0,60-25 0,-80 37 0,163-82 0,-146 74 0,-1 0 0,2 0 0,-1 2 0,1 0 0,0 2 0,1 0 0,32-3 0,82-15 0,-128 21 0,-1 0 0,1 0 0,-1-1 0,1 0 0,-1 0 0,0 0 0,5-5 0,-5 4 0,0 0 0,-1 1 0,1 0 0,0 0 0,1 0 0,-1 1 0,0 0 0,8-2 0,93-17-1365,-86 17-5461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10815 1 24575,'0'28'0,"1"-13"0,-1 0 0,-1 0 0,-3 19 0,3-28 0,0-1 0,-1 0 0,0 0 0,0 0 0,0 0 0,-1 0 0,1-1 0,-1 1 0,0-1 0,-1 0 0,1 0 0,-8 8 0,-8 6 0,-26 35 0,36-41 0,0 0 0,-1-1 0,-1 0 0,1 0 0,-2-1 0,1 0 0,-2-1 0,1-1 0,-15 8 0,-17 1 0,0-2 0,-60 11 0,-35 12 0,36-5 0,0-5 0,-2-4 0,-133 12 0,-68 18 0,173-26 0,59-16 0,-109 4 0,-79-14 0,175-3 0,-527-2 0,-739 4 0,864 25 0,37-2 0,-208-20 0,108-3 0,140 31 0,2 30 0,26-2 0,-1050 161 0,1057-159 0,133-26 0,-293 60 0,362-43 0,144-40 0,1 0 0,0 2 0,-41 27 0,-80 68 0,138-101 0,1 1 0,1 0 0,0 0 0,0 1 0,1 0 0,0 1 0,1 0 0,-9 16 0,-66 111 0,57-100 90,22-34-298,1 0 0,0 1 0,0-1 0,0 1 1,1 0-1,-5 10 0,3 2-6618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24575,'-1'3'0,"1"1"0,0 0 0,1 0 0,-1 0 0,1-1 0,-1 1 0,1 0 0,0-1 0,0 1 0,1 0 0,-1-1 0,1 0 0,2 4 0,-2-4 0,1-1 0,-1 0 0,1 0 0,-1 0 0,1 0 0,0-1 0,0 1 0,-1-1 0,1 1 0,0-1 0,0 0 0,1 0 0,-1 0 0,0-1 0,0 1 0,4-1 0,80 7 0,144-8 0,-100-2 0,2880 1 0,-1549 4 0,-1344 0 0,149 23 0,91 4 0,1-28 0,-279-2 0,-29 3 0,0 3 0,67 14 0,50 5 0,-38-18 0,89 9 0,-189-12 0,-6 0 0,39 8 0,-55-9 0,-1 0 0,0 1 0,-1 0 0,1 0 0,0 0 0,-1 1 0,0 0 0,0 0 0,10 10 0,9 13 0,-2 1 0,-2 1 0,22 37 0,-21-31 0,50 61 0,-59-80 0,-1 0 0,14 24 0,-16-23 0,0-1 0,2 0 0,12 13 0,-13-18-341,-1 0 0,-1 1-1,16 23 1,-14-14-6485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 1177 24575,'-4'-1'0,"1"0"0,-1-1 0,1 1 0,-1 0 0,1-1 0,0 0 0,0 0 0,0 0 0,0 0 0,-5-4 0,0 0 0,-32-28 0,2-2 0,1-1 0,2-1 0,-34-48 0,-27-30 0,36 42 0,-80-128 0,32 43 0,-40-58 0,123 176 0,19 29 0,-2 0 0,1 0 0,-2 0 0,0 1 0,-11-12 0,16 20 0,1 1 0,-1-1 0,0 0 0,0 1 0,0 0 0,0 0 0,0 0 0,0 1 0,0-1 0,-1 1 0,1 0 0,-1 0 0,1 0 0,-1 1 0,1 0 0,-1 0 0,1 0 0,-1 0 0,1 1 0,-8 1 0,2 1 0,1 0 0,-1 0 0,0 1 0,1 1 0,0 0 0,0 0 0,0 1 0,1 0 0,-1 0 0,2 1 0,-1 0 0,-7 9 0,-12 15 0,-40 61 0,36-46 0,7-15 0,-2 0 0,0-2 0,-2-1 0,-40 32 0,10-17 0,-92 52 0,31-14 0,6-3 0,101-70 0,0 2 0,1 0 0,1 0 0,-1 0 0,2 2 0,-1-1 0,-12 22 0,-21 24 0,25-37 0,2-2 0,-27 38 0,38-50 0,1 1 0,1 1 0,-1-1 0,1 0 0,0 1 0,1-1 0,0 1 0,0 0 0,-1 15 0,1 39 0,8 93 0,-5-151 0,-1-1 0,1 0 0,0 0 0,0-1 0,0 1 0,0 0 0,1 0 0,-1 0 0,1-1 0,-1 1 0,1-1 0,0 1 0,0-1 0,0 0 0,0 0 0,1 1 0,-1-2 0,0 1 0,1 0 0,0 0 0,-1-1 0,1 1 0,0-1 0,0 0 0,4 1 0,8 2 0,0 0 0,-1-1 0,30 1 0,-31-3 0,516 7 0,-316-10 0,-64 1 0,220 2 0,-294 5 0,83 16 0,-92-11 0,133 6 0,-175-17 0,-14 1 0,0-1 0,0 0 0,0-1 0,0 0 0,12-3 0,-19 3 0,-1 0 0,1 0 0,-1 0 0,0 0 0,1 0 0,-1-1 0,0 1 0,0-1 0,0 1 0,0-1 0,0 0 0,-1 0 0,1 0 0,0 0 0,-1 0 0,1 0 0,-1 0 0,0 0 0,0-1 0,0 1 0,0 0 0,0-1 0,0 1 0,-1-1 0,1-3 0,2-18-1365,-3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12183 0 24575,'-3'1'0,"1"-1"0,-1 0 0,1 1 0,0 0 0,-1-1 0,1 1 0,0 0 0,0 0 0,-1 0 0,1 1 0,0-1 0,0 0 0,0 1 0,-2 1 0,-25 29 0,17-18 0,-114 137 0,82-93 0,-3-3 0,-1-2 0,-95 79 0,-84 25 0,176-127 0,-1-2 0,-95 35 0,46-27 0,-100 36 0,-227 49 0,-519 17-377,-11-74 0,435-26 377,-84 4 0,-1130-27 0,1162-18 0,175 1 0,-637 4 0,535 33 377,6 38 0,79-17-377,-2 1 0,-121 51 0,345-69 0,-94 22 0,206-39 0,-114 45 0,132-42 0,26-10 0,1 0 0,-68 41 0,60-32 0,35-19 0,-1 1 0,-20 14 0,16-8 0,-1-2 0,0 0 0,-1-1 0,-20 8 0,30-13-36,1 0-1,0 1 1,0 0 0,0 0-1,0 1 1,1 0-1,0 0 1,0 0 0,0 1-1,1 0 1,0 0-1,-4 10 1,-3 0-856,-4 6-5934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6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527 2439 24575,'-3'-43'0,"-1"1"0,-19-78 0,-2-15 0,19 100 0,-2-1 0,-20-56 0,-4-9 0,27 67 0,0 0 0,2 0 0,2-1 0,4-54 0,0 13 0,-3-537 0,-1 590 0,-1 1 0,-1-1 0,-1 1 0,-2-1 0,0 1 0,-10-25 0,10 28 0,1 0 0,1-1 0,1 1 0,-1-33 0,6-82 0,1 48 0,-5 13 0,4-71 0,12 78 0,-10 50 0,0-1 0,1-22 0,-4 34 0,0-17 0,1 15 0,2 10 0,45 100 0,-29-59 0,38 62 0,-21-47 0,39 57 0,-63-99 0,133 163 0,-143-178 0,0 1 0,1 1 0,-1 0 0,0 0 0,0 0 0,4 7 0,-7-10 0,1 0 0,-1 0 0,0-1 0,0 1 0,1 0 0,-1 0 0,0 0 0,0-1 0,0 1 0,0 0 0,0 0 0,0 0 0,0-1 0,0 1 0,-1 0 0,1 0 0,0 0 0,0-1 0,-1 1 0,1 0 0,0 0 0,-1-1 0,1 1 0,-1 0 0,1-1 0,-1 1 0,1 0 0,-1-1 0,1 1 0,-1-1 0,0 1 0,1-1 0,-1 1 0,0-1 0,1 0 0,-1 1 0,0-1 0,0 0 0,1 1 0,-1-1 0,0 0 0,0 0 0,-1 0 0,-20 5 0,1-2 0,-1 0 0,0-2 0,0 0 0,0-1 0,-23-4 0,-17 1 0,-378 2 0,433 1 0,1 0 0,-1 0 0,0-1 0,0 0 0,1 0 0,-10-3 0,13 3 0,1 0 0,0-1 0,-1 1 0,1 0 0,0-1 0,0 0 0,0 1 0,0-1 0,1 0 0,-1 0 0,0 0 0,1 0 0,-1 0 0,1 0 0,0 0 0,0-1 0,0 1 0,0 0 0,0-1 0,-1-2 0,0-5 0,0 1 0,0-1 0,1 0 0,0 0 0,1 0 0,0 0 0,0 0 0,1 0 0,0 0 0,1 0 0,4-15 0,2 3 0,1-1 0,2 1 0,19-33 0,-24 46 0,1 0 0,0 1 0,1 0 0,-1 0 0,2 0 0,-1 1 0,1 1 0,0-1 0,0 2 0,0-1 0,1 1 0,0 0 0,0 1 0,1 1 0,19-5 0,-22 5-84,1 0 0,-1 0-1,0-1 1,12-7 0,-11 6-860,10-6-5882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24575,'0'2349'-1365,"0"-2326"-5461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24575,'1'14'0,"1"0"0,0 1 0,1-1 0,0-1 0,7 18 0,7 26 0,-8-12 0,20 79 0,-24-106 0,2-1 0,0 0 0,1 0 0,19 30 0,-9-19 0,2-1 0,40 42 0,-50-60 0,-1-1 0,2 0 0,-1 0 0,1-1 0,0 0 0,0 0 0,1-2 0,0 1 0,0-2 0,15 5 0,29 4 0,1-3 0,1-3 0,0-2 0,0-2 0,113-11 0,-87-3 0,0-3 0,-1-5 0,114-40 0,248-121 0,-46 17 0,-255 113 0,2 6 0,175-30 0,1128-153 0,-1158 180 0,190-25 0,-297 50 0,343-26 0,-96 22 0,31 0 0,1042 20 0,-811 9 0,-562-4 0,219 5 0,-257 2 0,164 31 0,-43 14 0,210 80 0,-244-70 0,-67-25 0,160 75 0,-241-92-195,0 1 0,-1 1 0,-1 2 0,-2 1 0,0 1 0,39 46 0,-50-51-6631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24575,'0'4'0,"0"7"0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1.41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6621 1,'-51'-1,"1"3,-98 15,83-2,-1-3,0-2,-104 0,113-11,16-1,1 1,0 3,-75 11,51-3,-1-2,0-4,-99-4,71-2,-883 1,904 5,0 2,-78 18,-15 2,66-19,-134-7,94-3,-732 3,802 4,-104 17,24-1,-346 5,-8-27,161-1,-338 3,608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8.82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1 130,'550'-19,"318"4,-562 17,-297-2,42 1,0-3,57-9,-4-2,-1 5,161 7,-123 3,63 0,262-5,-223-25,-51 4,503 11,-436 16,734-4,-955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32.05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3871 164,'-1'-1,"1"0,0 0,-1 0,1 0,-1 0,1 0,-1 0,1 0,-1 0,0 0,0 0,1 0,-1 0,0 0,0 0,0 1,0-1,0 0,0 1,0-1,0 1,0-1,0 1,0-1,-1 1,1 0,-2-1,-37-5,36 6,-334-6,198 8,-1023-2,1124 2,-47 8,-29 2,101-12,1 0,-1-1,0-1,0 0,0-1,-15-5,-17-5,1 1,-89-10,-95 5,166 14,-407-52,373 44,0 5,-125 6,78 2,112 0,-63 11,61-7,-45 3,65-12,7-3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27.58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2,'3'1,"1"-1,-1 1,0 0,1 0,-1 1,0-1,0 0,0 1,0 0,0 0,4 3,15 9,-2-7,0 0,0-1,0-1,1-1,0 0,24-1,136-3,-88-3,1202 3,-1248-3,69-11,24-2,-79 14,204-17,-144 9,197 6,-162 6,132-2,-258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3.8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65,'68'0,"231"4,-3 24,-294-27,76 12,0-3,91 1,557-33,77 8,-535 15,-258-1,1 0,0-1,0-1,-1 0,1 0,-1-1,1 0,-1-1,0 0,10-7,-4 5,1 0,-1 0,1 2,0 0,1 1,-1 1,0 0,1 2,23 1,36-3,-55-1,36-8,-37 6,41-5,160 8,-124 4,-71-2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6.81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34,'1064'0,"-1043"-1,-1-1,40-10,22-2,287 9,-212 7,1576-2,-1721 1,-1 0,0 1,-1 0,1 1,0 0,-1 0,1 1,13 8,32 11,-33-16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12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6270 2268 24575,'0'-6'0,"-1"0"0,0 0 0,0 1 0,0-1 0,0 1 0,-1-1 0,0 1 0,0 0 0,-1-1 0,1 1 0,-1 0 0,0 1 0,-1-1 0,-7-8 0,-4-3 0,-1 2 0,-30-23 0,5 5 0,-309-256 0,322 264 0,-1 1 0,0 2 0,-2 1 0,-1 2 0,0 1 0,-1 1 0,-45-14 0,-402-109 0,193 70 0,178 43 0,-2 5 0,-158-10 0,6 10 0,-328-14 0,231 37 0,-143-3 0,423-4 0,0-5 0,-147-36 0,183 37 0,0 3 0,-55 0 0,63 4 0,6-2 0,0-1 0,-32-9 0,5 1 0,-90-24 0,48 10 0,81 21 0,1-1 0,0 0 0,0-1 0,1-1 0,0-1 0,1 0 0,-19-17 0,-27-16 0,-84-61 0,13 10 0,86 60 0,-57-52 0,-22-17 0,104 89 0,2-1 0,0-1 0,-32-35 0,44 43 0,1-1 0,0 0 0,0 0 0,1 0 0,0-1 0,1 0 0,0 0 0,0 0 0,1 0 0,1-1 0,-3-16 0,1-9 0,3 15 0,-2 1 0,0 0 0,-1 0 0,-11-33 0,13 48 0,0 0 0,0-1 0,1 1 0,0 0 0,0-1 0,1 1 0,-1-1 0,1 1 0,0-1 0,1 1 0,0-1 0,-1 1 0,1 0 0,1-1 0,-1 1 0,4-8 0,-3 9 0,0 1 0,0-1 0,1 1 0,-1 0 0,0 0 0,1 0 0,0 0 0,0 0 0,0 0 0,0 1 0,0-1 0,1 1 0,-1 0 0,1 0 0,-1 0 0,1 1 0,0-1 0,-1 1 0,1 0 0,0 0 0,0 0 0,0 0 0,5 1 0,-3 0 0,0 1 0,0 0 0,-1 0 0,1 1 0,0-1 0,-1 1 0,0 1 0,1-1 0,-1 1 0,0 0 0,0 0 0,0 0 0,-1 1 0,1-1 0,-1 1 0,5 5 0,5 6 0,0 1 0,0 0 0,12 20 0,-7-4 0,-14-22 0,1-1 0,0 1 0,1-1 0,0 0 0,0-1 0,1 1 0,0-2 0,10 9 0,17 6 0,0-2 0,1-1 0,43 15 0,15 7 0,-68-29 0,1-1 0,0-2 0,0 0 0,49 7 0,-72-15 0,7 0 0,-1 1 0,0 0 0,0 1 0,0 0 0,12 5 0,-41-4 0,-480-2 0,246-4 0,142 0 0,-120 5 0,208-2 0,-1 2 0,1 0 0,0 2 0,0 0 0,1 2 0,-1 0 0,-30 16 0,53-23 0,-34 14 0,33-14 0,1 0 0,-1 0 0,0 0 0,1 0 0,-1 0 0,0 0 0,1-1 0,-1 1 0,0 0 0,1 0 0,-1 0 0,1-1 0,-1 1 0,0 0 0,1-1 0,-1 1 0,1 0 0,-1-1 0,1 1 0,-1-1 0,1 1 0,-1 0 0,1-1 0,0 1 0,-1-1 0,1 0 0,-1 1 0,1-1 0,0 1 0,0-1 0,-1 0 0,1 1 0,0-1 0,0 1 0,0-1 0,0 0 0,0 1 0,0-1 0,0 0 0,0 1 0,0-1 0,0 0 0,0 1 0,0-1 0,0 0 0,0 1 0,1-1 0,-1 1 0,1-2 0,0-8 0,1 0 0,1 1 0,0-1 0,0 0 0,1 1 0,0 0 0,0 0 0,8-11 0,0 3 0,2 0 0,27-29 0,-12 13 0,-24 25 0,1 1 0,0 0 0,0 1 0,1 0 0,-1 0 0,16-10 0,13-4 0,52-42 0,-72 51-273,-2-1 0,1-1 0,-1 0 0,16-22 0,-16 15-6553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3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24575,'568'0'0,"-523"2"0,58 10 0,37 3 0,627-14 0,-369-3 0,827 2-1365,-1208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3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4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6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34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24575,'317'-1'0,"354"3"0,-250 26 0,23-1 0,68-27 0,-208-1 0,-119-13 0,-16 0 0,109 15 0,92-2 0,-331-3 0,0-1 0,40-12 0,-35 7 0,54-4 0,341 8 0,-243 8 0,994-2 0,-1011 14 0,-25-1 0,574-10 0,-372-6 0,3405 3 0,-3544 9 0,380 64 0,-494-58-455,0-5 0,121-4 0,-190-7-6371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43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4409 6 24575,'-10'8'0,"-1"1"0,0-1 0,-1-1 0,0 0 0,0-1 0,-19 8 0,-20 10 0,33-15 0,1-1 0,-1-1 0,0 0 0,0-2 0,-1 0 0,0-1 0,-22 2 0,-17-2 0,-60-4 0,64-1 0,28-1 0,1-1 0,0-1 0,-41-12 0,35 7 0,-53-7 0,38 12 0,0 2 0,-1 2 0,-63 9 0,78-4 0,0 1 0,0 2 0,1 1 0,0 1 0,-48 24 0,26-6 0,25-12 0,-1-1 0,0-2 0,-54 17 0,-5-10 0,-1-3 0,0-4 0,-1-4 0,-102-2 0,167-8 0,0 0 0,-26-5 0,40 3 0,0 1 0,1-2 0,0 1 0,-1-1 0,1-1 0,0 0 0,-10-7 0,-6-6 0,2-2 0,0 0 0,1-1 0,1-1 0,1-2 0,-24-33 0,41 53 0,0-1 0,0 1 0,0 0 0,-1 0 0,0 0 0,1 1 0,-1 0 0,0 0 0,-1 0 0,1 0 0,0 1 0,-1 0 0,0 0 0,1 0 0,-1 1 0,-11-1 0,-8-1 0,-1 2 0,-41 3 0,31 0 0,-801 2 0,490-5 0,341 1 0,0 0 0,0 0 0,1-1 0,-1 1 0,0-1 0,0-1 0,1 1 0,-1-1 0,1 0 0,0 0 0,-1 0 0,1-1 0,0 0 0,-7-5 0,6 4 0,-1 0 0,0 0 0,0 1 0,0 0 0,0 1 0,0-1 0,0 2 0,-1-1 0,-13-1 0,-7 1 0,-37 3 0,31-1 0,-24-1 0,36 0 0,-1 0 0,0 1 0,1 2 0,-41 7 0,40 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DC21-D0CC-4EC7-8EDB-C769E370515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E152-DF6A-46C1-8A8A-B0776D5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E9E3-AD8E-CF41-B0A2-882FFDA2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71768-CADC-4DC1-F601-951317522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91C-87C4-6729-C9D7-BA59C05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7B0A-4B48-4FFC-52A4-69D1549E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746-2ED9-64EF-A9B5-F70177E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1572-02B0-2FD5-520F-C774D1C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1EBF-196F-A562-F819-5AF4977B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5268-385A-E848-DF5F-D1DC161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515F-F6ED-7080-4D67-C5B62AB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05D7-BA8D-48C8-1F1B-54C621F8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5CA7F-DA5C-129D-6006-75058B85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2A52-3E0D-1D99-3FC9-1BEC6B69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CE55-7E93-79CF-F097-703D3550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B7F-2E39-09BC-85CD-B6FCCAB1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BEFD-7782-208B-6482-6F2926C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456-E789-BB7B-8395-ACFD690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A6A0-E2C5-B571-3D39-46E99FB5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566C-F468-644A-B61C-1ADADA9F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A8B6-0049-DD91-B7BF-E91BC05D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4C6-B611-D700-BEE9-40E1C7F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5A8-7256-AF9C-68A1-CD71274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C121-8FA1-436F-0BEC-4567FC67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077-E118-2494-360E-E86B8DC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CB03-94EC-DCD3-B8BE-7F52FB15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1DC0-868C-C626-9054-E22B02F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B55-6B22-2F6B-3CE5-7377830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7C8-82DE-92BE-58E4-C222D21C6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BBD70-4050-7345-D00C-3379CF9A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2615-366A-2488-3143-5E59BF2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AF66-E8B9-0D45-3708-00DB625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DF33F-D995-8C87-547A-E1D5535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9397-1FCC-B701-649D-EDCCD87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10E-B514-206A-B119-24AE8E82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535D-1ACE-1F78-C09F-896372CC0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EB442-77A6-4D9D-20AA-65A28ABF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A8777-157C-A6CF-5A7C-6DF49E67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9FC34-1851-C334-519D-073A7F38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63EE6-FFFF-BFE3-B6BD-1503C157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7938-3B09-F475-39F5-7795FD6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32A-906B-2A31-26C8-580657A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EB809-EEA2-0893-22B0-95F3F58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5EE0-1968-DBA8-1614-A783D13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948D-F8F6-3E7B-132B-39992203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58DFC-11FF-4E25-E488-48C2EC03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6165-6B47-D9F8-0392-E216629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F3E3B-7D37-9E45-184A-0EB991A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C63-24A6-1982-C4EB-10A570B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975C-7713-4E9F-13DE-047C8B41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AB1E-AEE0-1498-4800-A30F5301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09D-C8F9-41F5-98F4-7C8ECB4A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9FE-F6F3-00B1-8FD6-A3CCF8A7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50AC-FAD4-20D2-F5FD-D2D57453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97EF-B9F8-8EAA-1E83-9E445235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6A37F-1B0D-DA90-94CE-E2AAA09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9308-D2B1-99BA-90EA-96730A3C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A89B-EE26-6C3F-8D3C-38195F9D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F502-5351-6D48-49DA-F93F49C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FAAE-76BD-D5CF-C859-EEEFE41E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54485-9BA3-9A6D-DEA2-192647E9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3DF5-78C4-52E4-404D-35603D8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F438-899F-0C2E-804A-307965406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E748-3644-E444-242F-248EB58D8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ED20-C090-8ADF-C58D-6BEDDFE6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18" Type="http://schemas.openxmlformats.org/officeDocument/2006/relationships/image" Target="../media/image17.png"/><Relationship Id="rId3" Type="http://schemas.openxmlformats.org/officeDocument/2006/relationships/customXml" Target="../ink/ink4.xml"/><Relationship Id="rId21" Type="http://schemas.openxmlformats.org/officeDocument/2006/relationships/customXml" Target="../ink/ink14.xml"/><Relationship Id="rId7" Type="http://schemas.openxmlformats.org/officeDocument/2006/relationships/customXml" Target="../ink/ink6.xml"/><Relationship Id="rId12" Type="http://schemas.openxmlformats.org/officeDocument/2006/relationships/image" Target="../media/image14.png"/><Relationship Id="rId17" Type="http://schemas.openxmlformats.org/officeDocument/2006/relationships/customXml" Target="../ink/ink12.xml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customXml" Target="../ink/ink9.xml"/><Relationship Id="rId5" Type="http://schemas.openxmlformats.org/officeDocument/2006/relationships/customXml" Target="../ink/ink5.xml"/><Relationship Id="rId15" Type="http://schemas.openxmlformats.org/officeDocument/2006/relationships/customXml" Target="../ink/ink11.xml"/><Relationship Id="rId10" Type="http://schemas.openxmlformats.org/officeDocument/2006/relationships/image" Target="../media/image130.png"/><Relationship Id="rId19" Type="http://schemas.openxmlformats.org/officeDocument/2006/relationships/customXml" Target="../ink/ink13.xml"/><Relationship Id="rId4" Type="http://schemas.openxmlformats.org/officeDocument/2006/relationships/image" Target="../media/image110.png"/><Relationship Id="rId9" Type="http://schemas.openxmlformats.org/officeDocument/2006/relationships/customXml" Target="../ink/ink8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image" Target="../media/image22.png"/><Relationship Id="rId21" Type="http://schemas.openxmlformats.org/officeDocument/2006/relationships/customXml" Target="../ink/ink21.xml"/><Relationship Id="rId34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customXml" Target="../ink/ink17.xml"/><Relationship Id="rId19" Type="http://schemas.openxmlformats.org/officeDocument/2006/relationships/customXml" Target="../ink/ink20.xml"/><Relationship Id="rId31" Type="http://schemas.openxmlformats.org/officeDocument/2006/relationships/customXml" Target="../ink/ink2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24.xml"/><Relationship Id="rId30" Type="http://schemas.openxmlformats.org/officeDocument/2006/relationships/image" Target="../media/image38.png"/><Relationship Id="rId35" Type="http://schemas.openxmlformats.org/officeDocument/2006/relationships/customXml" Target="../ink/ink28.xml"/><Relationship Id="rId8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F6D53-F0EE-A964-14B1-605D69D72D52}"/>
              </a:ext>
            </a:extLst>
          </p:cNvPr>
          <p:cNvSpPr txBox="1"/>
          <p:nvPr/>
        </p:nvSpPr>
        <p:spPr>
          <a:xfrm>
            <a:off x="3441290" y="2460211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8750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10A6-5AAB-7AD7-0BEC-616CFD95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4" t="18208" r="24597" b="20286"/>
          <a:stretch/>
        </p:blipFill>
        <p:spPr>
          <a:xfrm>
            <a:off x="629265" y="147483"/>
            <a:ext cx="11247690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59A89-C363-6E1E-05B6-616A352136FB}"/>
              </a:ext>
            </a:extLst>
          </p:cNvPr>
          <p:cNvSpPr txBox="1"/>
          <p:nvPr/>
        </p:nvSpPr>
        <p:spPr>
          <a:xfrm>
            <a:off x="3529781" y="1789470"/>
            <a:ext cx="75511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SWS</a:t>
            </a:r>
          </a:p>
        </p:txBody>
      </p:sp>
    </p:spTree>
    <p:extLst>
      <p:ext uri="{BB962C8B-B14F-4D97-AF65-F5344CB8AC3E}">
        <p14:creationId xmlns:p14="http://schemas.microsoft.com/office/powerpoint/2010/main" val="26027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7A10-50CC-A755-C180-18AD891BAC8A}"/>
              </a:ext>
            </a:extLst>
          </p:cNvPr>
          <p:cNvSpPr txBox="1"/>
          <p:nvPr/>
        </p:nvSpPr>
        <p:spPr>
          <a:xfrm>
            <a:off x="462116" y="134712"/>
            <a:ext cx="11218607" cy="6524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functional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applications and other Adaptive AUTOSAR Functional Cluster a standardized interface (CryptoAPI)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access multiple implementations of cryptographic operations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certificate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symmetric-key cryptography.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public-key cryptography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provides a set of methods which enable application and system developer</a:t>
            </a:r>
            <a:r>
              <a:rPr lang="en-US" sz="140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store and transmit information while safeguarding it from intruders.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keep critical information in confidential and / or authentic form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communicate in a way such that only the intended recipient can read the message</a:t>
            </a:r>
            <a:r>
              <a:rPr lang="en-US" sz="1400" dirty="0"/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  <a:endParaRPr lang="en-US" sz="1400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provides mechanisms for applications that ensure the following security goals: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Authentication: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provides mechanisms that allow adaptive applications or functional clusters to</a:t>
            </a:r>
            <a:br>
              <a:rPr lang="en-US" sz="1400" dirty="0"/>
            </a:br>
            <a:r>
              <a:rPr lang="en-US" sz="1400" dirty="0">
                <a:latin typeface="NimbusSanL-Regu"/>
              </a:rPr>
              <a:t>prove their identity to other applications or functional clusters.</a:t>
            </a:r>
            <a:r>
              <a:rPr lang="en-US" sz="1400" dirty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Confidentiality: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allows to keep information private. </a:t>
            </a:r>
            <a:br>
              <a:rPr lang="en-US" sz="1400" dirty="0"/>
            </a:br>
            <a:r>
              <a:rPr lang="en-US" sz="1400" b="0" i="0" dirty="0">
                <a:effectLst/>
                <a:latin typeface="NimbusSanL-Regu"/>
              </a:rPr>
              <a:t>encryption can assure that only users who have access to the appropriate key will get read access to the data plaintext.</a:t>
            </a:r>
            <a:endParaRPr lang="en-US" sz="1400" dirty="0"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Integrity: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ensures that secured data is not altered during storage or</a:t>
            </a:r>
            <a:br>
              <a:rPr lang="en-US" sz="1400" b="0" i="0" dirty="0">
                <a:effectLst/>
                <a:latin typeface="NimbusSanL-Regu"/>
              </a:rPr>
            </a:br>
            <a:r>
              <a:rPr lang="en-US" sz="1400" b="0" i="0" dirty="0">
                <a:effectLst/>
                <a:latin typeface="NimbusSanL-Regu"/>
              </a:rPr>
              <a:t>transmission without the receiver detecting this altering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54AEF-CE09-48BB-AC6D-1923C84A8D56}"/>
              </a:ext>
            </a:extLst>
          </p:cNvPr>
          <p:cNvSpPr txBox="1"/>
          <p:nvPr/>
        </p:nvSpPr>
        <p:spPr>
          <a:xfrm>
            <a:off x="580104" y="274511"/>
            <a:ext cx="1081548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SanL-Regu"/>
              </a:rPr>
              <a:t>The </a:t>
            </a:r>
            <a:r>
              <a:rPr lang="en-US" sz="2800" b="0" i="0" dirty="0">
                <a:effectLst/>
                <a:latin typeface="NimbusMonL-Regu"/>
              </a:rPr>
              <a:t>FC Crypto </a:t>
            </a:r>
            <a:endParaRPr lang="en-US" sz="28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mediates for </a:t>
            </a:r>
            <a:r>
              <a:rPr lang="en-US" b="0" i="0" dirty="0">
                <a:effectLst/>
                <a:latin typeface="NimbusMonL-Regu"/>
              </a:rPr>
              <a:t>Adaptive Application </a:t>
            </a:r>
            <a:r>
              <a:rPr lang="en-US" b="0" i="0" dirty="0">
                <a:effectLst/>
                <a:latin typeface="NimbusSanL-Regu"/>
              </a:rPr>
              <a:t>and </a:t>
            </a:r>
            <a:r>
              <a:rPr lang="en-US" b="0" i="0" dirty="0">
                <a:effectLst/>
                <a:latin typeface="NimbusMonL-Regu"/>
              </a:rPr>
              <a:t>Functional Cluster </a:t>
            </a:r>
            <a:r>
              <a:rPr lang="en-US" b="0" i="0" dirty="0">
                <a:effectLst/>
                <a:latin typeface="NimbusSanL-Regu"/>
              </a:rPr>
              <a:t>access and usage of secret key material</a:t>
            </a:r>
            <a:r>
              <a:rPr lang="en-US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The </a:t>
            </a:r>
            <a:r>
              <a:rPr lang="en-US" sz="1800" b="0" i="0" dirty="0">
                <a:effectLst/>
                <a:latin typeface="NimbusMonL-Regu"/>
              </a:rPr>
              <a:t>Adaptive Application </a:t>
            </a:r>
            <a:r>
              <a:rPr lang="en-US" sz="1800" b="0" i="0" dirty="0">
                <a:effectLst/>
                <a:latin typeface="NimbusSanL-Regu"/>
              </a:rPr>
              <a:t>and </a:t>
            </a:r>
            <a:r>
              <a:rPr lang="en-US" sz="1800" b="0" i="0" dirty="0">
                <a:effectLst/>
                <a:latin typeface="NimbusMonL-Regu"/>
              </a:rPr>
              <a:t>Functional Cluster </a:t>
            </a:r>
            <a:r>
              <a:rPr lang="en-US" sz="1800" b="0" i="0" dirty="0">
                <a:effectLst/>
                <a:latin typeface="NimbusSanL-Regu"/>
              </a:rPr>
              <a:t>should not have direct access to keys within its own 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verifies whether an application or functional cluster is allowed to access a specific cryptographic object, which is stored in the infrastructure of the </a:t>
            </a:r>
            <a:r>
              <a:rPr lang="en-US" sz="1800" b="0" i="0" dirty="0">
                <a:effectLst/>
                <a:latin typeface="NimbusMonL-Regu"/>
              </a:rPr>
              <a:t>FC Crypto</a:t>
            </a:r>
            <a:r>
              <a:rPr lang="en-US" sz="1800" b="0" i="0" dirty="0">
                <a:effectLst/>
                <a:latin typeface="NimbusSanL-Regu"/>
              </a:rPr>
              <a:t>.</a:t>
            </a:r>
            <a:endParaRPr lang="en-US" dirty="0"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This access control mechanism is realized in</a:t>
            </a:r>
            <a:br>
              <a:rPr lang="en-US" b="0" i="0" dirty="0">
                <a:effectLst/>
                <a:latin typeface="NimbusSanL-Regu"/>
              </a:rPr>
            </a:br>
            <a:r>
              <a:rPr lang="en-US" b="0" i="0" dirty="0">
                <a:effectLst/>
                <a:latin typeface="NimbusSanL-Regu"/>
              </a:rPr>
              <a:t>combination with </a:t>
            </a:r>
            <a:r>
              <a:rPr lang="en-US" b="0" i="0" dirty="0">
                <a:effectLst/>
                <a:latin typeface="NimbusMonL-Regu"/>
              </a:rPr>
              <a:t>IAM</a:t>
            </a:r>
            <a:r>
              <a:rPr lang="en-US" b="0" i="0" dirty="0">
                <a:effectLst/>
                <a:latin typeface="NimbusSanL-Regu"/>
              </a:rPr>
              <a:t>, where the </a:t>
            </a:r>
            <a:r>
              <a:rPr lang="en-US" b="0" i="0" dirty="0">
                <a:effectLst/>
                <a:latin typeface="NimbusMonL-Regu"/>
              </a:rPr>
              <a:t>FC Crypto </a:t>
            </a:r>
            <a:r>
              <a:rPr lang="en-US" b="0" i="0" dirty="0">
                <a:effectLst/>
                <a:latin typeface="NimbusSanL-Regu"/>
              </a:rPr>
              <a:t>acts as a policy enforcement point.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CC9B-9C6F-4A9F-80F8-7E5723EE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71990"/>
            <a:ext cx="10728960" cy="12808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3DD46"/>
                </a:solidFill>
              </a:rPr>
              <a:t>Architectural concept of FC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D286-1B57-4CEB-ADD0-B48B2CD0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38317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The Crypto  Functional cluster of AUTOSAR Adaptive is  divided into the following sub-parts: 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Key Storage Provider</a:t>
            </a:r>
            <a:r>
              <a:rPr lang="en-US" sz="1900" b="0" i="0" dirty="0">
                <a:effectLst/>
                <a:highlight>
                  <a:srgbClr val="FFFF00"/>
                </a:highlight>
                <a:latin typeface="NimbusSanL-Regu"/>
              </a:rPr>
              <a:t>. </a:t>
            </a:r>
          </a:p>
          <a:p>
            <a:pPr marL="742950" lvl="1" indent="-285750"/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/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One or more Crypto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</a:t>
            </a:r>
          </a:p>
          <a:p>
            <a:pPr marL="457200" lvl="1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each of </a:t>
            </a:r>
            <a:r>
              <a:rPr lang="en-US" sz="1900" dirty="0">
                <a:solidFill>
                  <a:srgbClr val="000000"/>
                </a:solidFill>
                <a:latin typeface="NimbusSanL-Regu"/>
              </a:rPr>
              <a:t>provider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implements specific domain</a:t>
            </a:r>
          </a:p>
          <a:p>
            <a:pPr marL="0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of cryptography-related functionality:</a:t>
            </a:r>
            <a:endParaRPr lang="en-US" sz="1900" dirty="0">
              <a:solidFill>
                <a:srgbClr val="000000"/>
              </a:solidFill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endParaRPr lang="en-US" sz="1900" dirty="0">
              <a:solidFill>
                <a:srgbClr val="000000"/>
              </a:solidFill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 err="1">
                <a:solidFill>
                  <a:srgbClr val="000000"/>
                </a:solidFill>
                <a:effectLst/>
                <a:latin typeface="NimbusMonL-Regu"/>
              </a:rPr>
              <a:t>KeyStorageProvider</a:t>
            </a:r>
            <a:endParaRPr lang="en-US" sz="1900" dirty="0">
              <a:solidFill>
                <a:srgbClr val="000000"/>
              </a:solidFill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 Provider</a:t>
            </a:r>
            <a:endParaRPr lang="en-US" sz="1900" dirty="0"/>
          </a:p>
          <a:p>
            <a:pPr marL="457200" lvl="1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719-2D49-9647-8FEF-5F39495F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4" y="2577564"/>
            <a:ext cx="6601375" cy="3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12807-6E14-BAF2-6AD4-8A9C6D4C3E5B}"/>
              </a:ext>
            </a:extLst>
          </p:cNvPr>
          <p:cNvSpPr txBox="1"/>
          <p:nvPr/>
        </p:nvSpPr>
        <p:spPr>
          <a:xfrm>
            <a:off x="589934" y="295871"/>
            <a:ext cx="10540181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  <a:t>7.3 Crypto API structure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</a:br>
            <a:endParaRPr lang="en-US" sz="2400" b="1" i="0" dirty="0">
              <a:solidFill>
                <a:srgbClr val="000000"/>
              </a:solidFill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provided by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to consumers is presented by three different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Provider types, each of them implements specific domain of cryptography-related functionality: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1.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imbusSanL-Bold"/>
              </a:rPr>
              <a:t>CryptoProvider</a:t>
            </a: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(CP, namespace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::crypto::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implementation of all supported cryptographic primitives.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may support multiple instances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L-Regu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Each instance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represents single holistic software- or hardware-based implementation of some set of cryptographic algorithms.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SanL-Bold"/>
              </a:rPr>
              <a:t>Key Storage Provider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, 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::crypto::keys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secure (confidential and/or authentic) storage of different type key material (public/private/secret keys, seeds) and other security critical cryptographic objects (digital signatures, hash, 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MAC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/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HMAC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tags).</a:t>
            </a: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consumers work with logically single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that is used for access to all crypto objects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A44B-2A28-28C0-7417-0D01A0643B11}"/>
              </a:ext>
            </a:extLst>
          </p:cNvPr>
          <p:cNvSpPr txBox="1"/>
          <p:nvPr/>
        </p:nvSpPr>
        <p:spPr>
          <a:xfrm>
            <a:off x="550605" y="277054"/>
            <a:ext cx="11061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NimbusSanL-Bold"/>
              </a:rPr>
              <a:t>7.4.1 Crypto Provider</a:t>
            </a:r>
            <a:br>
              <a:rPr lang="en-US" sz="1800" b="1" i="0" dirty="0">
                <a:effectLst/>
                <a:latin typeface="NimbusSanL-Bold"/>
              </a:rPr>
            </a:br>
            <a:endParaRPr lang="en-US" sz="1800" b="1" i="0" dirty="0"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FC Crypto allow to use software libraries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Openssl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Mbedtls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 </a:t>
            </a:r>
            <a:r>
              <a:rPr lang="en-US" sz="1800" b="0" i="0" dirty="0">
                <a:effectLst/>
                <a:latin typeface="NimbusMonL-Regu"/>
              </a:rPr>
              <a:t>Provider</a:t>
            </a:r>
            <a:r>
              <a:rPr lang="en-US" dirty="0">
                <a:latin typeface="NimbusSanL-Regu"/>
              </a:rPr>
              <a:t> standardize the APIs that should be use to preform </a:t>
            </a:r>
            <a:r>
              <a:rPr lang="en-US" sz="1800" b="0" i="0" dirty="0">
                <a:effectLst/>
                <a:latin typeface="NimbusSanL-Regu"/>
              </a:rPr>
              <a:t>cryptographic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is a structural element that organizes cryptographic primitives (algorithms).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Every </a:t>
            </a:r>
            <a:r>
              <a:rPr lang="en-US" sz="1800" b="0" i="0" dirty="0">
                <a:effectLst/>
                <a:latin typeface="NimbusMonL-Regu"/>
              </a:rPr>
              <a:t>Crypto Provider instance </a:t>
            </a:r>
            <a:r>
              <a:rPr lang="en-US" sz="1800" b="0" i="0" dirty="0">
                <a:effectLst/>
                <a:latin typeface="NimbusSanL-Regu"/>
              </a:rPr>
              <a:t>represents exactly a cryptographic library.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at least one </a:t>
            </a: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for</a:t>
            </a:r>
            <a:r>
              <a:rPr lang="en-US" dirty="0"/>
              <a:t> </a:t>
            </a:r>
            <a:r>
              <a:rPr lang="en-US" sz="1800" b="0" i="0" dirty="0">
                <a:effectLst/>
                <a:latin typeface="NimbusSanL-Regu"/>
              </a:rPr>
              <a:t>software element that is available in a project specific environment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0DBA0-C807-6657-04D7-B7309E47F4BE}"/>
              </a:ext>
            </a:extLst>
          </p:cNvPr>
          <p:cNvSpPr txBox="1"/>
          <p:nvPr/>
        </p:nvSpPr>
        <p:spPr>
          <a:xfrm>
            <a:off x="747251" y="474094"/>
            <a:ext cx="108843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NimbusMonL-Regu"/>
              </a:rPr>
              <a:t>Crypto Provider class   ==  </a:t>
            </a:r>
            <a:r>
              <a:rPr lang="en-US" sz="2400" b="0" i="0" dirty="0" err="1">
                <a:effectLst/>
                <a:latin typeface="NimbusMonL-Regu"/>
              </a:rPr>
              <a:t>CrpytoProviderFactory</a:t>
            </a:r>
            <a:endParaRPr lang="en-US" sz="24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NimbusMonL-Regu"/>
              </a:rPr>
              <a:t> </a:t>
            </a:r>
            <a:r>
              <a:rPr lang="en-US" sz="2400" dirty="0">
                <a:latin typeface="NimbusMonL-Regu"/>
              </a:rPr>
              <a:t>doesn't have constructor inside its public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MonL-Regu"/>
              </a:rPr>
              <a:t>Any instance of it can be used to preform cryptographic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lvl="1"/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CyptoPP_CryptoProvider</a:t>
            </a:r>
            <a:r>
              <a:rPr lang="en-US" sz="2400" dirty="0">
                <a:latin typeface="NimbusMonL-Regu"/>
              </a:rPr>
              <a:t> or </a:t>
            </a:r>
            <a:r>
              <a:rPr lang="en-US" sz="2400" dirty="0" err="1"/>
              <a:t>OpenSLL_CryptoProvider</a:t>
            </a:r>
            <a:r>
              <a:rPr lang="en-US" sz="2400" dirty="0"/>
              <a:t> or </a:t>
            </a:r>
            <a:r>
              <a:rPr lang="en-US" sz="2400" dirty="0" err="1"/>
              <a:t>Mbedtls_CryptoProvider</a:t>
            </a:r>
            <a:r>
              <a:rPr lang="en-US" sz="2400" dirty="0"/>
              <a:t> also </a:t>
            </a:r>
            <a:r>
              <a:rPr lang="en-US" sz="2400" dirty="0" err="1"/>
              <a:t>doesnot</a:t>
            </a:r>
            <a:r>
              <a:rPr lang="en-US" sz="2400" dirty="0"/>
              <a:t> have constructor inside their public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CB8C-15B3-3D9F-4314-DCAEBB003D44}"/>
              </a:ext>
            </a:extLst>
          </p:cNvPr>
          <p:cNvSpPr txBox="1"/>
          <p:nvPr/>
        </p:nvSpPr>
        <p:spPr>
          <a:xfrm>
            <a:off x="5142270" y="305783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D3204-5849-0AA1-986F-20047C7DDF4C}"/>
              </a:ext>
            </a:extLst>
          </p:cNvPr>
          <p:cNvSpPr txBox="1"/>
          <p:nvPr/>
        </p:nvSpPr>
        <p:spPr>
          <a:xfrm>
            <a:off x="1533832" y="4193458"/>
            <a:ext cx="2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CyptoPP_CryptoProvider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A3934-E6EE-D367-B6F7-06E893109745}"/>
              </a:ext>
            </a:extLst>
          </p:cNvPr>
          <p:cNvSpPr txBox="1"/>
          <p:nvPr/>
        </p:nvSpPr>
        <p:spPr>
          <a:xfrm>
            <a:off x="4837471" y="422295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OpenSLL_CryptoProvider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9B163-B6A1-3A19-B61C-6DE844F4822E}"/>
              </a:ext>
            </a:extLst>
          </p:cNvPr>
          <p:cNvSpPr txBox="1"/>
          <p:nvPr/>
        </p:nvSpPr>
        <p:spPr>
          <a:xfrm>
            <a:off x="8249265" y="418854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Mbedtls_CryptoProvider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14:cNvPr>
              <p14:cNvContentPartPr/>
              <p14:nvPr/>
            </p14:nvContentPartPr>
            <p14:xfrm>
              <a:off x="3421370" y="3407988"/>
              <a:ext cx="2184840" cy="77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3370" y="3390348"/>
                <a:ext cx="2220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14:cNvPr>
              <p14:cNvContentPartPr/>
              <p14:nvPr/>
            </p14:nvContentPartPr>
            <p14:xfrm>
              <a:off x="5896730" y="3379188"/>
              <a:ext cx="286920" cy="87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090" y="3361188"/>
                <a:ext cx="32256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14:cNvPr>
              <p14:cNvContentPartPr/>
              <p14:nvPr/>
            </p14:nvContentPartPr>
            <p14:xfrm>
              <a:off x="6346010" y="3401868"/>
              <a:ext cx="2257200" cy="81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370" y="3384228"/>
                <a:ext cx="22928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4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6707A-DB2E-0C53-91D0-99EB6C803661}"/>
              </a:ext>
            </a:extLst>
          </p:cNvPr>
          <p:cNvSpPr txBox="1"/>
          <p:nvPr/>
        </p:nvSpPr>
        <p:spPr>
          <a:xfrm>
            <a:off x="1396180" y="403121"/>
            <a:ext cx="97929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Symmetric Encryption and decryption</a:t>
            </a:r>
          </a:p>
          <a:p>
            <a:pPr algn="ctr"/>
            <a:endParaRPr lang="en-US" sz="2000" dirty="0"/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CreateSymmetricBlockCipherCtx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CreateSymmetricKeyWrapperCtx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Asymmetric Encryption and decryption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CreateEncryptorPublicCtx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CreateDecryptorPrivateCtx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LoadPublicKey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LoadPrivateKey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08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9B732-7EB8-D13B-EEA5-6972A4C339D8}"/>
              </a:ext>
            </a:extLst>
          </p:cNvPr>
          <p:cNvSpPr txBox="1"/>
          <p:nvPr/>
        </p:nvSpPr>
        <p:spPr>
          <a:xfrm>
            <a:off x="412955" y="220898"/>
            <a:ext cx="114447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Install </a:t>
            </a:r>
            <a:r>
              <a:rPr lang="en-US" sz="48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4800" dirty="0">
              <a:solidFill>
                <a:srgbClr val="131313"/>
              </a:solidFill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update </a:t>
            </a:r>
            <a:br>
              <a:rPr lang="en-US" sz="2000" dirty="0"/>
            </a:br>
            <a:endParaRPr lang="en-US" sz="20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install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++-dev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++-doc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++-utils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4800" dirty="0"/>
              <a:t>Include in CmakeLists.txt  (hard way)</a:t>
            </a:r>
            <a:endParaRPr lang="en-US" sz="2000" dirty="0"/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Specify the include and library directories for Crypto++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/include/crypto++)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link_directories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/lib/x86_64-linux-gnu)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B54CF-86B8-2E06-7ABE-6772AE662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t="49606" r="22823" b="25161"/>
          <a:stretch/>
        </p:blipFill>
        <p:spPr>
          <a:xfrm>
            <a:off x="196643" y="167147"/>
            <a:ext cx="6170637" cy="169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3A105-665F-B7EE-EF20-E3B1AB95D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9" t="49892" r="23790" b="25449"/>
          <a:stretch/>
        </p:blipFill>
        <p:spPr>
          <a:xfrm>
            <a:off x="560439" y="2713703"/>
            <a:ext cx="6115666" cy="1691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2B07E-8C44-C606-C628-7B6C33349EF2}"/>
              </a:ext>
            </a:extLst>
          </p:cNvPr>
          <p:cNvSpPr txBox="1"/>
          <p:nvPr/>
        </p:nvSpPr>
        <p:spPr>
          <a:xfrm>
            <a:off x="619432" y="5123058"/>
            <a:ext cx="1072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SymmetricBlockCipherCtx</a:t>
            </a:r>
            <a:r>
              <a:rPr lang="en-US" dirty="0"/>
              <a:t>::</a:t>
            </a:r>
            <a:r>
              <a:rPr lang="en-US" dirty="0" err="1"/>
              <a:t>Uptr</a:t>
            </a:r>
            <a:r>
              <a:rPr lang="en-US" dirty="0"/>
              <a:t>&gt;      </a:t>
            </a:r>
            <a:r>
              <a:rPr lang="en-US" dirty="0" err="1"/>
              <a:t>CreateSymmetricBlockCipherCtx</a:t>
            </a:r>
            <a:r>
              <a:rPr lang="en-US" dirty="0"/>
              <a:t>    (</a:t>
            </a:r>
            <a:r>
              <a:rPr lang="en-US" dirty="0" err="1"/>
              <a:t>CryptoPrimitiveId</a:t>
            </a:r>
            <a:r>
              <a:rPr lang="en-US" dirty="0"/>
              <a:t>::</a:t>
            </a:r>
            <a:r>
              <a:rPr lang="en-US" dirty="0" err="1"/>
              <a:t>AlgId</a:t>
            </a:r>
            <a:r>
              <a:rPr lang="en-US" dirty="0"/>
              <a:t> </a:t>
            </a:r>
            <a:r>
              <a:rPr lang="en-US" dirty="0" err="1"/>
              <a:t>algId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698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70CE1-94EE-CCE2-BA12-EEB7AE417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7" t="20788" r="25160" b="15268"/>
          <a:stretch/>
        </p:blipFill>
        <p:spPr>
          <a:xfrm>
            <a:off x="737419" y="383457"/>
            <a:ext cx="9989575" cy="62138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33EFA6-D4DE-1CDB-AC54-AD92A284A3E4}"/>
              </a:ext>
            </a:extLst>
          </p:cNvPr>
          <p:cNvGrpSpPr/>
          <p:nvPr/>
        </p:nvGrpSpPr>
        <p:grpSpPr>
          <a:xfrm>
            <a:off x="5623850" y="1130268"/>
            <a:ext cx="1180440" cy="11160"/>
            <a:chOff x="5623850" y="1130268"/>
            <a:chExt cx="118044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245B7E-B059-CD39-9718-833029BB3294}"/>
                    </a:ext>
                  </a:extLst>
                </p14:cNvPr>
                <p14:cNvContentPartPr/>
                <p14:nvPr/>
              </p14:nvContentPartPr>
              <p14:xfrm>
                <a:off x="5623850" y="1130268"/>
                <a:ext cx="1175040" cy="11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245B7E-B059-CD39-9718-833029BB32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6210" y="1112628"/>
                  <a:ext cx="1210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F9989-7AD6-F199-B133-7A69BAC2F9FE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F9989-7AD6-F199-B133-7A69BAC2F9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5744B2-848A-D159-5919-2462A41BCBEB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5744B2-848A-D159-5919-2462A41BC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EC3728-3EA6-C874-0EC7-2003F2369F7F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EC3728-3EA6-C874-0EC7-2003F2369F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F14AB6-E2DE-AC8E-2541-2569C79021C6}"/>
                  </a:ext>
                </a:extLst>
              </p14:cNvPr>
              <p14:cNvContentPartPr/>
              <p14:nvPr/>
            </p14:nvContentPartPr>
            <p14:xfrm>
              <a:off x="4080530" y="2506188"/>
              <a:ext cx="4410720" cy="5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F14AB6-E2DE-AC8E-2541-2569C79021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2530" y="2488548"/>
                <a:ext cx="4446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3A51BD-EC71-A822-2BCB-95F5E12B8656}"/>
                  </a:ext>
                </a:extLst>
              </p14:cNvPr>
              <p14:cNvContentPartPr/>
              <p14:nvPr/>
            </p14:nvContentPartPr>
            <p14:xfrm>
              <a:off x="3662930" y="1109028"/>
              <a:ext cx="1587600" cy="12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3A51BD-EC71-A822-2BCB-95F5E12B86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4930" y="1091028"/>
                <a:ext cx="1623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5A5B2B-0859-7B45-DB19-2E6662EE855C}"/>
                  </a:ext>
                </a:extLst>
              </p14:cNvPr>
              <p14:cNvContentPartPr/>
              <p14:nvPr/>
            </p14:nvContentPartPr>
            <p14:xfrm>
              <a:off x="1258490" y="3537588"/>
              <a:ext cx="1572480" cy="3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5A5B2B-0859-7B45-DB19-2E6662EE85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850" y="3519948"/>
                <a:ext cx="1608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23E383-09DF-347A-939E-C8B007426A3A}"/>
                  </a:ext>
                </a:extLst>
              </p14:cNvPr>
              <p14:cNvContentPartPr/>
              <p14:nvPr/>
            </p14:nvContentPartPr>
            <p14:xfrm>
              <a:off x="4631330" y="3735588"/>
              <a:ext cx="1720440" cy="4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23E383-09DF-347A-939E-C8B007426A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3690" y="3717588"/>
                <a:ext cx="175608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76D20-B514-8840-B125-9D4033E20F86}"/>
              </a:ext>
            </a:extLst>
          </p:cNvPr>
          <p:cNvGrpSpPr/>
          <p:nvPr/>
        </p:nvGrpSpPr>
        <p:grpSpPr>
          <a:xfrm>
            <a:off x="-421270" y="1140348"/>
            <a:ext cx="6073560" cy="2497320"/>
            <a:chOff x="-421270" y="1140348"/>
            <a:chExt cx="607356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A72097-3DC8-8FA8-00B1-75AC0B9DBD7F}"/>
                    </a:ext>
                  </a:extLst>
                </p14:cNvPr>
                <p14:cNvContentPartPr/>
                <p14:nvPr/>
              </p14:nvContentPartPr>
              <p14:xfrm>
                <a:off x="-421270" y="1140348"/>
                <a:ext cx="4679280" cy="208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A72097-3DC8-8FA8-00B1-75AC0B9DBD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439270" y="1122348"/>
                  <a:ext cx="4714920" cy="21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B19E875-1F43-EC32-7FB1-20CB9A562EE7}"/>
                    </a:ext>
                  </a:extLst>
                </p14:cNvPr>
                <p14:cNvContentPartPr/>
                <p14:nvPr/>
              </p14:nvContentPartPr>
              <p14:xfrm>
                <a:off x="-333790" y="3244188"/>
                <a:ext cx="1946520" cy="39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B19E875-1F43-EC32-7FB1-20CB9A562E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351790" y="3226548"/>
                  <a:ext cx="1982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168264-DCE3-ACFF-F363-C34C889D5E15}"/>
                    </a:ext>
                  </a:extLst>
                </p14:cNvPr>
                <p14:cNvContentPartPr/>
                <p14:nvPr/>
              </p14:nvContentPartPr>
              <p14:xfrm>
                <a:off x="-78910" y="3194868"/>
                <a:ext cx="573120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168264-DCE3-ACFF-F363-C34C889D5E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96550" y="3177228"/>
                  <a:ext cx="5766840" cy="46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05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C0D96-BC04-C39D-9894-4CDD57074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 t="16631" r="25403" b="25735"/>
          <a:stretch/>
        </p:blipFill>
        <p:spPr>
          <a:xfrm>
            <a:off x="678426" y="747251"/>
            <a:ext cx="11171230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9BC27-CE8A-C1A0-A91D-B66E491D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t="57491" r="33226" b="11684"/>
          <a:stretch/>
        </p:blipFill>
        <p:spPr>
          <a:xfrm>
            <a:off x="7893096" y="101871"/>
            <a:ext cx="7871846" cy="270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28050-FADF-68C9-0A32-1606F63B9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t="42437" r="33467" b="30753"/>
          <a:stretch/>
        </p:blipFill>
        <p:spPr>
          <a:xfrm>
            <a:off x="4475983" y="-2845672"/>
            <a:ext cx="8201630" cy="24657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7F3B3-93A5-4DA2-E417-2112616AC2C7}"/>
              </a:ext>
            </a:extLst>
          </p:cNvPr>
          <p:cNvGrpSpPr/>
          <p:nvPr/>
        </p:nvGrpSpPr>
        <p:grpSpPr>
          <a:xfrm>
            <a:off x="692090" y="147527"/>
            <a:ext cx="6695768" cy="2537851"/>
            <a:chOff x="835742" y="4885503"/>
            <a:chExt cx="5819864" cy="19724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34EABE-B133-2B79-6270-7A1F25964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1" t="52903" r="41732" b="25161"/>
            <a:stretch/>
          </p:blipFill>
          <p:spPr>
            <a:xfrm>
              <a:off x="835742" y="5147326"/>
              <a:ext cx="5819864" cy="17106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85B37D-933A-6677-7717-D4A556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93" t="24946" r="62500" b="70753"/>
            <a:stretch/>
          </p:blipFill>
          <p:spPr>
            <a:xfrm>
              <a:off x="850719" y="4885503"/>
              <a:ext cx="2884664" cy="3354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14:cNvPr>
              <p14:cNvContentPartPr/>
              <p14:nvPr/>
            </p14:nvContentPartPr>
            <p14:xfrm>
              <a:off x="8426403" y="-488245"/>
              <a:ext cx="669240" cy="23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8393" y="-506273"/>
                <a:ext cx="704899" cy="2657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BB9E4F-00AC-D258-63C1-E61ED9AE3B33}"/>
              </a:ext>
            </a:extLst>
          </p:cNvPr>
          <p:cNvGrpSpPr/>
          <p:nvPr/>
        </p:nvGrpSpPr>
        <p:grpSpPr>
          <a:xfrm>
            <a:off x="4792563" y="-271885"/>
            <a:ext cx="6506640" cy="688320"/>
            <a:chOff x="2605970" y="2743068"/>
            <a:chExt cx="6506640" cy="6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14:cNvPr>
                <p14:cNvContentPartPr/>
                <p14:nvPr/>
              </p14:nvContentPartPr>
              <p14:xfrm>
                <a:off x="2605970" y="2743068"/>
                <a:ext cx="3894120" cy="688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7970" y="2725068"/>
                  <a:ext cx="392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14:cNvPr>
                <p14:cNvContentPartPr/>
                <p14:nvPr/>
              </p14:nvContentPartPr>
              <p14:xfrm>
                <a:off x="6420170" y="2861148"/>
                <a:ext cx="2692440" cy="284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2172" y="2843125"/>
                  <a:ext cx="2728075" cy="3200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3046DC-6C4F-7893-8ACD-CE5FF3F2A9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48" t="50466" r="43457" b="24731"/>
          <a:stretch/>
        </p:blipFill>
        <p:spPr>
          <a:xfrm>
            <a:off x="1656759" y="4215955"/>
            <a:ext cx="6069237" cy="209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97E4B-F1BE-C9A5-4EF2-81DD8884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10" t="38136" r="44076" b="36775"/>
          <a:stretch/>
        </p:blipFill>
        <p:spPr>
          <a:xfrm>
            <a:off x="-4978158" y="3553201"/>
            <a:ext cx="6561694" cy="233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5CAE4-1188-E83E-7A17-8AF5F58B1F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290" t="43298" r="33145" b="24301"/>
          <a:stretch/>
        </p:blipFill>
        <p:spPr>
          <a:xfrm>
            <a:off x="7342928" y="3276024"/>
            <a:ext cx="6604565" cy="2380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799EE-49CE-CCA7-366E-52D0FDBD21D3}"/>
              </a:ext>
            </a:extLst>
          </p:cNvPr>
          <p:cNvGrpSpPr/>
          <p:nvPr/>
        </p:nvGrpSpPr>
        <p:grpSpPr>
          <a:xfrm>
            <a:off x="371599" y="2659008"/>
            <a:ext cx="8333640" cy="1434960"/>
            <a:chOff x="1965937" y="2506548"/>
            <a:chExt cx="8333640" cy="14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14:cNvPr>
                <p14:cNvContentPartPr/>
                <p14:nvPr/>
              </p14:nvContentPartPr>
              <p14:xfrm>
                <a:off x="5946457" y="2506548"/>
                <a:ext cx="759600" cy="513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457" y="2488548"/>
                  <a:ext cx="7952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14:cNvPr>
                <p14:cNvContentPartPr/>
                <p14:nvPr/>
              </p14:nvContentPartPr>
              <p14:xfrm>
                <a:off x="1965937" y="2998668"/>
                <a:ext cx="4385880" cy="784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938" y="2980676"/>
                  <a:ext cx="4421517" cy="8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14:cNvPr>
                <p14:cNvContentPartPr/>
                <p14:nvPr/>
              </p14:nvContentPartPr>
              <p14:xfrm>
                <a:off x="6292417" y="3087228"/>
                <a:ext cx="360" cy="854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4417" y="3069228"/>
                  <a:ext cx="36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14:cNvPr>
                <p14:cNvContentPartPr/>
                <p14:nvPr/>
              </p14:nvContentPartPr>
              <p14:xfrm>
                <a:off x="6322297" y="2889588"/>
                <a:ext cx="3977280" cy="394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4297" y="2871588"/>
                  <a:ext cx="40129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14:cNvPr>
              <p14:cNvContentPartPr/>
              <p14:nvPr/>
            </p14:nvContentPartPr>
            <p14:xfrm>
              <a:off x="5091559" y="3101808"/>
              <a:ext cx="360" cy="6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3559" y="3082683"/>
                <a:ext cx="3600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14:cNvPr>
              <p14:cNvContentPartPr/>
              <p14:nvPr/>
            </p14:nvContentPartPr>
            <p14:xfrm>
              <a:off x="6343861" y="-1481532"/>
              <a:ext cx="2383920" cy="83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2221" y="-1625532"/>
                <a:ext cx="2527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14:cNvPr>
              <p14:cNvContentPartPr/>
              <p14:nvPr/>
            </p14:nvContentPartPr>
            <p14:xfrm>
              <a:off x="2696701" y="1851348"/>
              <a:ext cx="2032560" cy="47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5061" y="1707348"/>
                <a:ext cx="217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14:cNvPr>
              <p14:cNvContentPartPr/>
              <p14:nvPr/>
            </p14:nvContentPartPr>
            <p14:xfrm>
              <a:off x="9880141" y="1561188"/>
              <a:ext cx="1393560" cy="59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8501" y="1417548"/>
                <a:ext cx="153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14:cNvPr>
              <p14:cNvContentPartPr/>
              <p14:nvPr/>
            </p14:nvContentPartPr>
            <p14:xfrm>
              <a:off x="9028021" y="4501672"/>
              <a:ext cx="1203480" cy="25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6381" y="4357672"/>
                <a:ext cx="13471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14:cNvPr>
              <p14:cNvContentPartPr/>
              <p14:nvPr/>
            </p14:nvContentPartPr>
            <p14:xfrm>
              <a:off x="3530101" y="5578633"/>
              <a:ext cx="1330200" cy="47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8461" y="5434633"/>
                <a:ext cx="147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14:cNvPr>
              <p14:cNvContentPartPr/>
              <p14:nvPr/>
            </p14:nvContentPartPr>
            <p14:xfrm>
              <a:off x="-2881859" y="5080753"/>
              <a:ext cx="1330920" cy="23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953859" y="4936753"/>
                <a:ext cx="14745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5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2C977-AFF7-5D3D-FE1E-E7D8AF5AF4DC}"/>
              </a:ext>
            </a:extLst>
          </p:cNvPr>
          <p:cNvSpPr txBox="1"/>
          <p:nvPr/>
        </p:nvSpPr>
        <p:spPr>
          <a:xfrm>
            <a:off x="3008671" y="147483"/>
            <a:ext cx="734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 err="1">
                <a:effectLst/>
                <a:latin typeface="ui-monospace"/>
              </a:rPr>
              <a:t>dpkg</a:t>
            </a:r>
            <a:r>
              <a:rPr lang="en-US" sz="5400" b="0" i="0" dirty="0">
                <a:effectLst/>
                <a:latin typeface="ui-monospace"/>
              </a:rPr>
              <a:t> -L </a:t>
            </a:r>
            <a:r>
              <a:rPr lang="en-US" sz="5400" b="0" i="0" dirty="0" err="1">
                <a:effectLst/>
                <a:latin typeface="ui-monospace"/>
              </a:rPr>
              <a:t>libcrypto</a:t>
            </a:r>
            <a:r>
              <a:rPr lang="en-US" sz="5400" b="0" i="0" dirty="0">
                <a:effectLst/>
                <a:latin typeface="ui-monospace"/>
              </a:rPr>
              <a:t>++-dev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D22D-B08E-7041-58BC-2DD1C49F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" t="19498" r="68951" b="24158"/>
          <a:stretch/>
        </p:blipFill>
        <p:spPr>
          <a:xfrm>
            <a:off x="363794" y="1759974"/>
            <a:ext cx="3559278" cy="386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69AF3-7CAF-4151-8BA3-E94D39D2A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26236" r="63790" b="24301"/>
          <a:stretch/>
        </p:blipFill>
        <p:spPr>
          <a:xfrm>
            <a:off x="4748982" y="2851354"/>
            <a:ext cx="4198374" cy="33921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1BCC2-6020-DC06-E834-C8129F59A0E5}"/>
              </a:ext>
            </a:extLst>
          </p:cNvPr>
          <p:cNvCxnSpPr/>
          <p:nvPr/>
        </p:nvCxnSpPr>
        <p:spPr>
          <a:xfrm flipH="1">
            <a:off x="2172929" y="2438400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76CA9-920C-EA08-2758-3BEAE31A2F25}"/>
              </a:ext>
            </a:extLst>
          </p:cNvPr>
          <p:cNvCxnSpPr/>
          <p:nvPr/>
        </p:nvCxnSpPr>
        <p:spPr>
          <a:xfrm flipH="1">
            <a:off x="6789175" y="4006646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0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FCA1-A562-AEAD-A722-66EBC090936D}"/>
              </a:ext>
            </a:extLst>
          </p:cNvPr>
          <p:cNvSpPr txBox="1"/>
          <p:nvPr/>
        </p:nvSpPr>
        <p:spPr>
          <a:xfrm>
            <a:off x="1869440" y="135374"/>
            <a:ext cx="8595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EG" sz="36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E311B-B0B5-1CAA-9484-11340E8AB844}"/>
              </a:ext>
            </a:extLst>
          </p:cNvPr>
          <p:cNvSpPr txBox="1"/>
          <p:nvPr/>
        </p:nvSpPr>
        <p:spPr>
          <a:xfrm>
            <a:off x="711200" y="488801"/>
            <a:ext cx="1115568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Include in CmakeLists.txt  (soft way)</a:t>
            </a:r>
            <a:endParaRPr lang="ar-EG" sz="4800" dirty="0"/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FindCrypto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with the following content: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find_library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Crypto++_INCLUDE_DIR)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FALSE)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(Crypto++_LIBRARIES ${Crypto++_LIBRARY})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(Crypto++_INCLUDE_DIRS ${Crypto++_INCLUDE_DIR})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778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F691E-6D78-BC8F-4B10-4084193F9161}"/>
              </a:ext>
            </a:extLst>
          </p:cNvPr>
          <p:cNvSpPr txBox="1"/>
          <p:nvPr/>
        </p:nvSpPr>
        <p:spPr>
          <a:xfrm>
            <a:off x="660400" y="846525"/>
            <a:ext cx="10728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0" i="0" dirty="0">
                <a:effectLst/>
                <a:latin typeface="DM Sans" pitchFamily="2" charset="0"/>
              </a:rPr>
              <a:t>Update your CMakeLists.txt file with the following content:</a:t>
            </a:r>
          </a:p>
          <a:p>
            <a:pPr lvl="1"/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Include the directory containing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FindCrypto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++.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cmake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(CMAKE_MODULE_PATH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${CMAKE_MODULE_PATH}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Crypto++ package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 REQUIRED)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${Crypto++_INCLUDE_DIRS})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${Crypto++_LIBRARIES})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0" i="0" dirty="0">
                <a:effectLst/>
                <a:latin typeface="DM Sans" pitchFamily="2" charset="0"/>
              </a:rPr>
              <a:t>Place the </a:t>
            </a:r>
            <a:r>
              <a:rPr lang="en-US" b="0" i="0" dirty="0" err="1">
                <a:effectLst/>
                <a:latin typeface="DM Sans" pitchFamily="2" charset="0"/>
              </a:rPr>
              <a:t>FindCrypto</a:t>
            </a:r>
            <a:r>
              <a:rPr lang="en-US" b="0" i="0" dirty="0">
                <a:effectLst/>
                <a:latin typeface="DM Sans" pitchFamily="2" charset="0"/>
              </a:rPr>
              <a:t>++.</a:t>
            </a:r>
            <a:r>
              <a:rPr lang="en-US" b="0" i="0" dirty="0" err="1">
                <a:effectLst/>
                <a:latin typeface="DM Sans" pitchFamily="2" charset="0"/>
              </a:rPr>
              <a:t>cmake</a:t>
            </a:r>
            <a:r>
              <a:rPr lang="en-US" b="0" i="0" dirty="0">
                <a:effectLst/>
                <a:latin typeface="DM Sans" pitchFamily="2" charset="0"/>
              </a:rPr>
              <a:t> file in the same directory as your CMakeLists.txt file</a:t>
            </a:r>
            <a:endParaRPr lang="en-US" dirty="0"/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25780-8119-FBA4-038C-FFF71CDB87F2}"/>
              </a:ext>
            </a:extLst>
          </p:cNvPr>
          <p:cNvSpPr txBox="1"/>
          <p:nvPr/>
        </p:nvSpPr>
        <p:spPr>
          <a:xfrm>
            <a:off x="2792361" y="1258528"/>
            <a:ext cx="8514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34135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4A37-5241-F457-A7FC-836C6724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19"/>
          <a:stretch/>
        </p:blipFill>
        <p:spPr>
          <a:xfrm>
            <a:off x="4977028" y="533042"/>
            <a:ext cx="6837640" cy="2229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47B85-F233-F28B-C96A-1640A2855EFF}"/>
              </a:ext>
            </a:extLst>
          </p:cNvPr>
          <p:cNvSpPr txBox="1"/>
          <p:nvPr/>
        </p:nvSpPr>
        <p:spPr>
          <a:xfrm>
            <a:off x="422787" y="1870276"/>
            <a:ext cx="3864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DM Sans" pitchFamily="2" charset="0"/>
              </a:rPr>
              <a:t>prevents unauthorized access to sensitive information.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C5177-454D-C011-86C1-10021C9A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7"/>
          <a:stretch/>
        </p:blipFill>
        <p:spPr>
          <a:xfrm>
            <a:off x="4977028" y="3303640"/>
            <a:ext cx="6837640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EEDF8-6715-8CE3-FF12-B001C75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15" y="0"/>
            <a:ext cx="69203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198B6-F0CB-532B-700E-6F509959DF2F}"/>
              </a:ext>
            </a:extLst>
          </p:cNvPr>
          <p:cNvSpPr txBox="1"/>
          <p:nvPr/>
        </p:nvSpPr>
        <p:spPr>
          <a:xfrm>
            <a:off x="304799" y="895186"/>
            <a:ext cx="38542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 case at which we recommend authentication over encryption of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plaintext is large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 want to ensure that no one edit it during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it is okay if anyone could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8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8092-2126-9119-C0BE-9FF4ECD2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40566" r="26532" b="38351"/>
          <a:stretch/>
        </p:blipFill>
        <p:spPr>
          <a:xfrm>
            <a:off x="2992494" y="1415845"/>
            <a:ext cx="9199506" cy="24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232FD-D61D-E1DD-F153-10958610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30108" r="31612" b="62867"/>
          <a:stretch/>
        </p:blipFill>
        <p:spPr>
          <a:xfrm>
            <a:off x="5171768" y="481782"/>
            <a:ext cx="4736338" cy="82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E2A74-217F-1F76-88D4-B513A69707B6}"/>
              </a:ext>
            </a:extLst>
          </p:cNvPr>
          <p:cNvSpPr txBox="1"/>
          <p:nvPr/>
        </p:nvSpPr>
        <p:spPr>
          <a:xfrm>
            <a:off x="373625" y="3974379"/>
            <a:ext cx="3864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When we want to store data in the memory, and we want to sure that no one have modify this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50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1057</Words>
  <Application>Microsoft Office PowerPoint</Application>
  <PresentationFormat>Widescreen</PresentationFormat>
  <Paragraphs>173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Consolas</vt:lpstr>
      <vt:lpstr>DM Sans</vt:lpstr>
      <vt:lpstr>NimbusMonL-Regu</vt:lpstr>
      <vt:lpstr>NimbusSanL-Bold</vt:lpstr>
      <vt:lpstr>NimbusSanL-Regu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concept of FC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mahmoud mohamed ibrahim Arafa 1901143</dc:creator>
  <cp:lastModifiedBy>Ahmed mahmoud mohamed ibrahim Arafa 1901143</cp:lastModifiedBy>
  <cp:revision>16</cp:revision>
  <dcterms:created xsi:type="dcterms:W3CDTF">2024-02-18T18:48:34Z</dcterms:created>
  <dcterms:modified xsi:type="dcterms:W3CDTF">2024-03-01T08:45:46Z</dcterms:modified>
</cp:coreProperties>
</file>